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2" r:id="rId8"/>
    <p:sldId id="26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74" d="100"/>
          <a:sy n="74" d="100"/>
        </p:scale>
        <p:origin x="79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8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24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37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9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13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55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3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51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2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17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2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08C6-020D-4A46-83A4-68306CFF6D4D}" type="datetimeFigureOut">
              <a:rPr lang="nl-NL" smtClean="0"/>
              <a:t>06-09-2020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87AD-3832-4406-B335-E26C2C00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7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CWO 2 Training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Onderdelen</a:t>
            </a:r>
          </a:p>
        </p:txBody>
      </p:sp>
    </p:spTree>
    <p:extLst>
      <p:ext uri="{BB962C8B-B14F-4D97-AF65-F5344CB8AC3E}">
        <p14:creationId xmlns:p14="http://schemas.microsoft.com/office/powerpoint/2010/main" val="67782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 vlet zelf</a:t>
            </a:r>
          </a:p>
        </p:txBody>
      </p:sp>
      <p:pic>
        <p:nvPicPr>
          <p:cNvPr id="11" name="Tijdelijke aanduiding voor inhoud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662" r="2189"/>
          <a:stretch/>
        </p:blipFill>
        <p:spPr>
          <a:xfrm>
            <a:off x="638838" y="2772569"/>
            <a:ext cx="5891774" cy="2457450"/>
          </a:xfrm>
          <a:prstGeom prst="rect">
            <a:avLst/>
          </a:prstGeom>
        </p:spPr>
      </p:pic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>
          <a:xfrm>
            <a:off x="6832121" y="1621587"/>
            <a:ext cx="5158598" cy="4402646"/>
          </a:xfrm>
        </p:spPr>
        <p:txBody>
          <a:bodyPr numCol="2">
            <a:normAutofit fontScale="25000" lnSpcReduction="20000"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nl-NL" sz="7200" dirty="0"/>
              <a:t>______________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2524416" y="4534405"/>
            <a:ext cx="469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78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Binnenkant van de vlet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979" y="2375609"/>
            <a:ext cx="6999441" cy="262423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14532" y="1518249"/>
            <a:ext cx="4977468" cy="4537494"/>
          </a:xfrm>
        </p:spPr>
        <p:txBody>
          <a:bodyPr numCol="2"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652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5" y="1124947"/>
            <a:ext cx="5278389" cy="5523896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45865" cy="4351338"/>
          </a:xfrm>
        </p:spPr>
        <p:txBody>
          <a:bodyPr numCol="2"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AutoNum type="arabicPeriod"/>
            </a:pP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Schoten en Stagen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738188" y="4633913"/>
            <a:ext cx="200025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1662113" y="5086350"/>
            <a:ext cx="876300" cy="92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2824163" y="5048250"/>
            <a:ext cx="257175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>
            <a:off x="3643313" y="5086350"/>
            <a:ext cx="290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3081338" y="3609975"/>
            <a:ext cx="280987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4424363" y="4633913"/>
            <a:ext cx="323850" cy="19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cxnSpLocks/>
          </p:cNvCxnSpPr>
          <p:nvPr/>
        </p:nvCxnSpPr>
        <p:spPr>
          <a:xfrm>
            <a:off x="1090613" y="3443288"/>
            <a:ext cx="376237" cy="166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H="1" flipV="1">
            <a:off x="2443163" y="4162425"/>
            <a:ext cx="381000" cy="20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1858987" y="1452563"/>
            <a:ext cx="584176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 flipV="1">
            <a:off x="3643313" y="1271588"/>
            <a:ext cx="547687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>
            <a:off x="3881438" y="4001294"/>
            <a:ext cx="504825" cy="82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1636132" y="1254681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123272" y="1624013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2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4304109" y="3806726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4688890" y="4454722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4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3886408" y="4932461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5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3042153" y="4901505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6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3290991" y="3416498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2798178" y="4234756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7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841775" y="3218854"/>
            <a:ext cx="24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9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440957" y="4398170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1420250" y="5941220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11</a:t>
            </a:r>
          </a:p>
        </p:txBody>
      </p:sp>
      <p:cxnSp>
        <p:nvCxnSpPr>
          <p:cNvPr id="45" name="Rechte verbindingslijn met pijl 44"/>
          <p:cNvCxnSpPr/>
          <p:nvPr/>
        </p:nvCxnSpPr>
        <p:spPr>
          <a:xfrm flipH="1">
            <a:off x="2538413" y="3143250"/>
            <a:ext cx="1847850" cy="46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/>
          <p:cNvSpPr txBox="1"/>
          <p:nvPr/>
        </p:nvSpPr>
        <p:spPr>
          <a:xfrm>
            <a:off x="4386263" y="2938165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12</a:t>
            </a:r>
          </a:p>
        </p:txBody>
      </p:sp>
      <p:cxnSp>
        <p:nvCxnSpPr>
          <p:cNvPr id="50" name="Rechte verbindingslijn met pijl 49"/>
          <p:cNvCxnSpPr/>
          <p:nvPr/>
        </p:nvCxnSpPr>
        <p:spPr>
          <a:xfrm flipH="1" flipV="1">
            <a:off x="3609975" y="4864894"/>
            <a:ext cx="1416844" cy="6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4937204" y="4747616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13</a:t>
            </a:r>
          </a:p>
        </p:txBody>
      </p:sp>
      <p:cxnSp>
        <p:nvCxnSpPr>
          <p:cNvPr id="53" name="Rechte verbindingslijn met pijl 52"/>
          <p:cNvCxnSpPr/>
          <p:nvPr/>
        </p:nvCxnSpPr>
        <p:spPr>
          <a:xfrm flipH="1" flipV="1">
            <a:off x="1049695" y="4829175"/>
            <a:ext cx="611279" cy="35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1590090" y="4743806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14</a:t>
            </a:r>
          </a:p>
        </p:txBody>
      </p:sp>
      <p:cxnSp>
        <p:nvCxnSpPr>
          <p:cNvPr id="56" name="Rechte verbindingslijn met pijl 55"/>
          <p:cNvCxnSpPr/>
          <p:nvPr/>
        </p:nvCxnSpPr>
        <p:spPr>
          <a:xfrm flipV="1">
            <a:off x="704374" y="4864894"/>
            <a:ext cx="1678391" cy="9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/>
          <p:cNvSpPr txBox="1"/>
          <p:nvPr/>
        </p:nvSpPr>
        <p:spPr>
          <a:xfrm>
            <a:off x="373935" y="5736433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66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Bovenin de mast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87936" y="1345721"/>
            <a:ext cx="3896720" cy="533112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nl-NL" dirty="0"/>
              <a:t>___________________</a:t>
            </a:r>
          </a:p>
          <a:p>
            <a:pPr marL="514350" indent="-514350">
              <a:buAutoNum type="arabicPlain"/>
            </a:pPr>
            <a:endParaRPr lang="nl-NL" sz="200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40" y="1825625"/>
            <a:ext cx="3896720" cy="4351338"/>
          </a:xfrm>
        </p:spPr>
      </p:pic>
    </p:spTree>
    <p:extLst>
      <p:ext uri="{BB962C8B-B14F-4D97-AF65-F5344CB8AC3E}">
        <p14:creationId xmlns:p14="http://schemas.microsoft.com/office/powerpoint/2010/main" val="40347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65451" y="1345722"/>
            <a:ext cx="4888349" cy="5080246"/>
          </a:xfrm>
        </p:spPr>
        <p:txBody>
          <a:bodyPr numCol="2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  <p:pic>
        <p:nvPicPr>
          <p:cNvPr id="12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2118"/>
          <a:stretch/>
        </p:blipFill>
        <p:spPr>
          <a:xfrm>
            <a:off x="838200" y="1097836"/>
            <a:ext cx="5217367" cy="55269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Zeilen</a:t>
            </a:r>
          </a:p>
        </p:txBody>
      </p:sp>
    </p:spTree>
    <p:extLst>
      <p:ext uri="{BB962C8B-B14F-4D97-AF65-F5344CB8AC3E}">
        <p14:creationId xmlns:p14="http://schemas.microsoft.com/office/powerpoint/2010/main" val="17245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Haken, Ogen, Bouten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2196152"/>
            <a:ext cx="7207835" cy="2711749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005664" y="1825625"/>
            <a:ext cx="3348135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</a:t>
            </a:r>
          </a:p>
          <a:p>
            <a:pPr marL="514350" indent="-514350">
              <a:buAutoNum type="arabicPeriod"/>
            </a:pP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1371600" y="33673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25540" y="33673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5638800" y="2217420"/>
            <a:ext cx="342900" cy="139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5810250" y="19069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11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2508814" y="2157566"/>
            <a:ext cx="342900" cy="139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2745034" y="18668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4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Roer en Vlag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1" y="1020999"/>
            <a:ext cx="4094301" cy="5324449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96184" y="2296126"/>
            <a:ext cx="2692660" cy="237745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000" dirty="0"/>
              <a:t>_______________</a:t>
            </a:r>
          </a:p>
          <a:p>
            <a:pPr marL="514350" indent="-514350">
              <a:buAutoNum type="arabicPeriod"/>
            </a:pPr>
            <a:r>
              <a:rPr lang="nl-NL" sz="2000" dirty="0"/>
              <a:t>_______________</a:t>
            </a:r>
          </a:p>
          <a:p>
            <a:pPr marL="514350" indent="-514350">
              <a:buAutoNum type="arabicPeriod"/>
            </a:pPr>
            <a:r>
              <a:rPr lang="nl-NL" sz="2000" dirty="0"/>
              <a:t>_______________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_______________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2" y="2009534"/>
            <a:ext cx="2717377" cy="3685592"/>
          </a:xfrm>
          <a:prstGeom prst="rect">
            <a:avLst/>
          </a:prstGeom>
        </p:spPr>
      </p:pic>
      <p:sp>
        <p:nvSpPr>
          <p:cNvPr id="9" name="Tijdelijke aanduiding voor inhoud 3"/>
          <p:cNvSpPr txBox="1">
            <a:spLocks/>
          </p:cNvSpPr>
          <p:nvPr/>
        </p:nvSpPr>
        <p:spPr>
          <a:xfrm>
            <a:off x="9879964" y="2296126"/>
            <a:ext cx="2149849" cy="237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sz="2000" dirty="0"/>
              <a:t>___________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6807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137</Words>
  <Application>Microsoft Macintosh PowerPoint</Application>
  <PresentationFormat>Breedbeeld</PresentationFormat>
  <Paragraphs>121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CWO 2 Training</vt:lpstr>
      <vt:lpstr>De vlet zelf</vt:lpstr>
      <vt:lpstr>Binnenkant van de vlet</vt:lpstr>
      <vt:lpstr>Schoten en Stagen</vt:lpstr>
      <vt:lpstr>Bovenin de mast</vt:lpstr>
      <vt:lpstr>Zeilen</vt:lpstr>
      <vt:lpstr>Haken, Ogen, Bouten</vt:lpstr>
      <vt:lpstr>Roer en Vlag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CWO 2 Training</dc:title>
  <dc:creator>Arjen Groenheijde</dc:creator>
  <cp:lastModifiedBy>Jordy Dijkxhoorn</cp:lastModifiedBy>
  <cp:revision>19</cp:revision>
  <dcterms:created xsi:type="dcterms:W3CDTF">2016-11-11T13:13:36Z</dcterms:created>
  <dcterms:modified xsi:type="dcterms:W3CDTF">2020-09-06T09:12:04Z</dcterms:modified>
</cp:coreProperties>
</file>