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4332B6-95D2-416B-876F-0C7BDE3DA9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51455EF-C409-405A-B415-C72A59B617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F9BA751-7345-4190-B0AD-6C96BE63C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872A9-C4FC-4D63-BC76-32D928B3F666}" type="datetimeFigureOut">
              <a:rPr lang="nl-NL" smtClean="0"/>
              <a:t>6-9-2020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CD8E441-9A56-454B-BBAC-FF5EE9827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5E2512-7300-4699-9C59-C36B7419F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9AFF-4C00-4371-9E45-C42245475F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9756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560BB5-87A8-4625-8851-7A64228D2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14E6C82-E8A0-4DEA-8075-061C658D17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654589F-1582-4880-82D7-2B32ACCD2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872A9-C4FC-4D63-BC76-32D928B3F666}" type="datetimeFigureOut">
              <a:rPr lang="nl-NL" smtClean="0"/>
              <a:t>6-9-2020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1D87D58-C949-46D6-AAD6-3E81FB925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E012C3-4EFC-4E1B-8F75-1A6309966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9AFF-4C00-4371-9E45-C42245475F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416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66EB517-B875-47FD-92CE-E1692B4DC7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561BC0D-6F2A-4EC7-862E-B890FF821B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F3922C-1256-40D0-9306-E19213985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872A9-C4FC-4D63-BC76-32D928B3F666}" type="datetimeFigureOut">
              <a:rPr lang="nl-NL" smtClean="0"/>
              <a:t>6-9-2020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7526308-D7F1-438B-B56C-B1506C099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DC2E97A-3CB0-409F-AC64-BE6C6690F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9AFF-4C00-4371-9E45-C42245475F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844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E936C9-7904-4752-AE52-41F0AAD20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A3F5D9-28D5-4976-8485-42E456884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60C93F-EB90-408B-8A5B-A844A1336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872A9-C4FC-4D63-BC76-32D928B3F666}" type="datetimeFigureOut">
              <a:rPr lang="nl-NL" smtClean="0"/>
              <a:t>6-9-2020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1832CE1-AB12-488F-8DF2-A26FEE80C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3E0D404-60B4-4022-AD5B-8A0CC870E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9AFF-4C00-4371-9E45-C42245475F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1281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C90FC0-2EE2-49E5-A4CE-702B165EE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32E16B8-A731-4A34-82F1-8CACA9C10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A9D2F2-DE6E-47AE-8031-98B2A39D8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872A9-C4FC-4D63-BC76-32D928B3F666}" type="datetimeFigureOut">
              <a:rPr lang="nl-NL" smtClean="0"/>
              <a:t>6-9-2020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502041C-18EE-4B13-9A5A-C01D9097D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43B5D0E-C00D-49F0-B2A0-113D0A707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9AFF-4C00-4371-9E45-C42245475F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380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39E6AE-0533-4EB6-9E81-4FD1092C9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8CAC18-5745-4505-B52B-A79B44ED61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028BAE-23FC-4E63-8D52-4DB57860C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E8752BE-9155-4C5D-B541-67613915E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872A9-C4FC-4D63-BC76-32D928B3F666}" type="datetimeFigureOut">
              <a:rPr lang="nl-NL" smtClean="0"/>
              <a:t>6-9-2020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47A10A1-56F5-47B0-98A4-0BAB41002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FEB1FC6-944D-40EC-87C4-C53DF85C1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9AFF-4C00-4371-9E45-C42245475F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486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5F1656-C524-4E78-B765-324F30712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E80CD94-8F09-42A0-99FE-C16A3FBDC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5747038-665B-4D43-B61E-7617A8F1E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5CB280E-01B0-46F7-AA6F-4B4A721AF8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C7ED7C6-5224-425C-9F90-DAB2545B23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A798389-E444-4D88-AD63-005F938F5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872A9-C4FC-4D63-BC76-32D928B3F666}" type="datetimeFigureOut">
              <a:rPr lang="nl-NL" smtClean="0"/>
              <a:t>6-9-2020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65FB383-3763-4AD8-BE92-B21956695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169D2F4-9D21-4035-B00D-A34505F31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9AFF-4C00-4371-9E45-C42245475F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9938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D75EC0-C669-4407-8237-D555DC707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F6BD8CB-8D99-40A3-B01B-C6ACC2D9E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872A9-C4FC-4D63-BC76-32D928B3F666}" type="datetimeFigureOut">
              <a:rPr lang="nl-NL" smtClean="0"/>
              <a:t>6-9-2020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8ED0632-3B59-49E0-884B-86469DF04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75087BB-50CD-4EE2-9B91-0586FB730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9AFF-4C00-4371-9E45-C42245475F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676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D251EF1-1148-4ADC-A2A5-9E16E16B3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872A9-C4FC-4D63-BC76-32D928B3F666}" type="datetimeFigureOut">
              <a:rPr lang="nl-NL" smtClean="0"/>
              <a:t>6-9-2020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0523AF1-CC0B-4E5E-B42D-B5B790340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8E3F224-3904-4916-A240-E0DCE7A00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9AFF-4C00-4371-9E45-C42245475F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670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8B35D8-B547-4EEE-8245-CA26A4162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558686F-2DB9-4345-ABBE-36E876194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30588EE-BE3B-467C-8F10-473B4B25D5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02CF8C4-DAD0-409E-96B1-44002E816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872A9-C4FC-4D63-BC76-32D928B3F666}" type="datetimeFigureOut">
              <a:rPr lang="nl-NL" smtClean="0"/>
              <a:t>6-9-2020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B34CE6E-5FA8-455E-9344-8388DAA93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F89FDF7-B093-4270-94BE-428C00827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9AFF-4C00-4371-9E45-C42245475F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272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FA3C42-8FEC-447B-84BB-E7D9F2220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BF0DED6-114A-41E7-8899-178B9D7953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E6D95AD-E1D3-48C7-8A7C-E5E6C5608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96A64BB-897B-4145-AFC3-F4EFB43F2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872A9-C4FC-4D63-BC76-32D928B3F666}" type="datetimeFigureOut">
              <a:rPr lang="nl-NL" smtClean="0"/>
              <a:t>6-9-2020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37A6A66-4FB3-4723-8EC1-CFFECC2A6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9DC424E-EC9B-4BD8-AFDC-25DC5986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9AFF-4C00-4371-9E45-C42245475F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871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0F9C925-7028-4D95-9C16-1D47D89FB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DDBD979-7293-4168-88C1-C24202113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BB56C3-DA30-4AB3-8C77-87D30D1F0A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872A9-C4FC-4D63-BC76-32D928B3F666}" type="datetimeFigureOut">
              <a:rPr lang="nl-NL" smtClean="0"/>
              <a:t>6-9-2020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2A158BD-4B47-4D31-8CD3-09BBEEDBF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E4D265-AB67-4C8C-A746-99A97E82D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49AFF-4C00-4371-9E45-C42245475F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3227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BC85940B-C3FD-4BFF-B45D-CF2F814AE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0451" y="642449"/>
            <a:ext cx="3355596" cy="573955"/>
          </a:xfrm>
        </p:spPr>
        <p:txBody>
          <a:bodyPr/>
          <a:lstStyle/>
          <a:p>
            <a:pPr algn="l"/>
            <a:r>
              <a:rPr lang="nl-NL" b="1" u="sng" dirty="0"/>
              <a:t>Onderhoud aan de mik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D6EEE348-6509-404A-8B93-D4B0148B0332}"/>
              </a:ext>
            </a:extLst>
          </p:cNvPr>
          <p:cNvSpPr txBox="1"/>
          <p:nvPr/>
        </p:nvSpPr>
        <p:spPr>
          <a:xfrm>
            <a:off x="570451" y="1216404"/>
            <a:ext cx="353176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u="sng" dirty="0"/>
              <a:t>Voorbereiding:</a:t>
            </a:r>
          </a:p>
          <a:p>
            <a:r>
              <a:rPr lang="en-US" sz="2400" dirty="0"/>
              <a:t>1. ………</a:t>
            </a:r>
          </a:p>
          <a:p>
            <a:r>
              <a:rPr lang="en-US" sz="2400" dirty="0"/>
              <a:t>2. ………</a:t>
            </a:r>
          </a:p>
          <a:p>
            <a:r>
              <a:rPr lang="en-US" sz="2400" dirty="0"/>
              <a:t>3. ………</a:t>
            </a:r>
          </a:p>
          <a:p>
            <a:r>
              <a:rPr lang="en-US" sz="2400" dirty="0"/>
              <a:t>4. ………</a:t>
            </a:r>
          </a:p>
          <a:p>
            <a:r>
              <a:rPr lang="nl-NL" sz="2400" dirty="0"/>
              <a:t>5. ………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98239CA0-1DD3-42CE-A917-E005CFB93EAB}"/>
              </a:ext>
            </a:extLst>
          </p:cNvPr>
          <p:cNvSpPr txBox="1"/>
          <p:nvPr/>
        </p:nvSpPr>
        <p:spPr>
          <a:xfrm>
            <a:off x="570450" y="3794937"/>
            <a:ext cx="353176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u="sng" dirty="0"/>
              <a:t>Verven:</a:t>
            </a:r>
          </a:p>
          <a:p>
            <a:r>
              <a:rPr lang="en-US" sz="2400" dirty="0"/>
              <a:t>1. ………</a:t>
            </a:r>
          </a:p>
          <a:p>
            <a:r>
              <a:rPr lang="en-US" sz="2400" dirty="0"/>
              <a:t>2. ………</a:t>
            </a:r>
          </a:p>
          <a:p>
            <a:r>
              <a:rPr lang="en-US" sz="2400" dirty="0"/>
              <a:t>3. ………</a:t>
            </a:r>
          </a:p>
          <a:p>
            <a:r>
              <a:rPr lang="nl-NL" sz="2400" dirty="0"/>
              <a:t>4. ………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410E54FE-807D-4E62-8FFB-0D1F7BB458B7}"/>
              </a:ext>
            </a:extLst>
          </p:cNvPr>
          <p:cNvSpPr txBox="1"/>
          <p:nvPr/>
        </p:nvSpPr>
        <p:spPr>
          <a:xfrm>
            <a:off x="6586755" y="1213009"/>
            <a:ext cx="353176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u="sng" dirty="0"/>
              <a:t>Materialen:</a:t>
            </a:r>
          </a:p>
          <a:p>
            <a:r>
              <a:rPr lang="en-US" sz="2400" dirty="0"/>
              <a:t>1. ………</a:t>
            </a:r>
          </a:p>
          <a:p>
            <a:r>
              <a:rPr lang="en-US" sz="2400" dirty="0"/>
              <a:t>2. ………</a:t>
            </a:r>
          </a:p>
          <a:p>
            <a:r>
              <a:rPr lang="en-US" sz="2400" dirty="0"/>
              <a:t>3. ………</a:t>
            </a:r>
          </a:p>
          <a:p>
            <a:r>
              <a:rPr lang="en-US" sz="2400" dirty="0"/>
              <a:t>4. ………</a:t>
            </a:r>
          </a:p>
          <a:p>
            <a:r>
              <a:rPr lang="nl-NL" sz="2400" dirty="0"/>
              <a:t>5. ………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4E843B10-429D-4E4A-B32D-763E4EB4D09B}"/>
              </a:ext>
            </a:extLst>
          </p:cNvPr>
          <p:cNvSpPr txBox="1"/>
          <p:nvPr/>
        </p:nvSpPr>
        <p:spPr>
          <a:xfrm>
            <a:off x="6586754" y="3794937"/>
            <a:ext cx="353176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u="sng" dirty="0" err="1"/>
              <a:t>PBM’s</a:t>
            </a:r>
            <a:r>
              <a:rPr lang="nl-NL" i="1" u="sng" dirty="0"/>
              <a:t>:</a:t>
            </a:r>
          </a:p>
          <a:p>
            <a:r>
              <a:rPr lang="en-US" sz="2400" dirty="0"/>
              <a:t>1. ………</a:t>
            </a:r>
          </a:p>
          <a:p>
            <a:r>
              <a:rPr lang="en-US" sz="2400" dirty="0"/>
              <a:t>2. ………</a:t>
            </a:r>
          </a:p>
          <a:p>
            <a:r>
              <a:rPr lang="en-US" sz="2400" dirty="0"/>
              <a:t>3. ………</a:t>
            </a:r>
          </a:p>
          <a:p>
            <a:r>
              <a:rPr lang="en-US" sz="2400" dirty="0"/>
              <a:t>4. ………</a:t>
            </a:r>
          </a:p>
        </p:txBody>
      </p:sp>
      <p:pic>
        <p:nvPicPr>
          <p:cNvPr id="13" name="Picture 59" descr="MIK2">
            <a:extLst>
              <a:ext uri="{FF2B5EF4-FFF2-40B4-BE49-F238E27FC236}">
                <a16:creationId xmlns:a16="http://schemas.microsoft.com/office/drawing/2014/main" id="{0E91304A-430A-460B-9498-02453029A3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273" y="1497226"/>
            <a:ext cx="1053694" cy="3863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5494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BC85940B-C3FD-4BFF-B45D-CF2F814AE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0451" y="642449"/>
            <a:ext cx="3355596" cy="573955"/>
          </a:xfrm>
        </p:spPr>
        <p:txBody>
          <a:bodyPr/>
          <a:lstStyle/>
          <a:p>
            <a:pPr algn="l"/>
            <a:r>
              <a:rPr lang="nl-NL" b="1" u="sng" dirty="0"/>
              <a:t>Onderhoud aan de mik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410E54FE-807D-4E62-8FFB-0D1F7BB458B7}"/>
              </a:ext>
            </a:extLst>
          </p:cNvPr>
          <p:cNvSpPr txBox="1"/>
          <p:nvPr/>
        </p:nvSpPr>
        <p:spPr>
          <a:xfrm>
            <a:off x="6586755" y="1213009"/>
            <a:ext cx="353176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u="sng" dirty="0"/>
              <a:t>Materialen:</a:t>
            </a:r>
          </a:p>
          <a:p>
            <a:r>
              <a:rPr lang="en-US" sz="2400" dirty="0"/>
              <a:t>1. </a:t>
            </a:r>
            <a:r>
              <a:rPr lang="en-US" sz="2400" dirty="0" err="1"/>
              <a:t>Geel</a:t>
            </a:r>
            <a:r>
              <a:rPr lang="en-US" sz="2400" dirty="0"/>
              <a:t> </a:t>
            </a:r>
            <a:r>
              <a:rPr lang="en-US" sz="2400" dirty="0" err="1"/>
              <a:t>doekje</a:t>
            </a:r>
            <a:endParaRPr lang="en-US" sz="2400" dirty="0"/>
          </a:p>
          <a:p>
            <a:r>
              <a:rPr lang="en-US" sz="2400" dirty="0"/>
              <a:t>2. </a:t>
            </a:r>
            <a:r>
              <a:rPr lang="en-US" sz="2400" dirty="0" err="1"/>
              <a:t>Krabber</a:t>
            </a:r>
            <a:endParaRPr lang="en-US" sz="2400" dirty="0"/>
          </a:p>
          <a:p>
            <a:r>
              <a:rPr lang="en-US" sz="2400" dirty="0"/>
              <a:t>3. </a:t>
            </a:r>
            <a:r>
              <a:rPr lang="en-US" sz="2400" dirty="0" err="1"/>
              <a:t>Staalborstel</a:t>
            </a:r>
            <a:endParaRPr lang="en-US" sz="2400" dirty="0"/>
          </a:p>
          <a:p>
            <a:r>
              <a:rPr lang="en-US" sz="2400" dirty="0"/>
              <a:t>4. </a:t>
            </a:r>
            <a:r>
              <a:rPr lang="en-US" sz="2400" dirty="0" err="1"/>
              <a:t>Schuurpapier</a:t>
            </a:r>
            <a:endParaRPr lang="en-US" sz="2400" dirty="0"/>
          </a:p>
          <a:p>
            <a:r>
              <a:rPr lang="en-US" sz="2400" dirty="0"/>
              <a:t>5. </a:t>
            </a:r>
            <a:r>
              <a:rPr lang="en-US" sz="2400" dirty="0" err="1"/>
              <a:t>Puntkwast</a:t>
            </a:r>
            <a:endParaRPr lang="en-US" sz="2400" dirty="0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4E843B10-429D-4E4A-B32D-763E4EB4D09B}"/>
              </a:ext>
            </a:extLst>
          </p:cNvPr>
          <p:cNvSpPr txBox="1"/>
          <p:nvPr/>
        </p:nvSpPr>
        <p:spPr>
          <a:xfrm>
            <a:off x="6586754" y="3794937"/>
            <a:ext cx="353176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u="sng" dirty="0" err="1"/>
              <a:t>PBM’s</a:t>
            </a:r>
            <a:r>
              <a:rPr lang="nl-NL" i="1" u="sng" dirty="0"/>
              <a:t>:</a:t>
            </a:r>
          </a:p>
          <a:p>
            <a:r>
              <a:rPr lang="en-US" sz="2400" dirty="0"/>
              <a:t>1. </a:t>
            </a:r>
            <a:r>
              <a:rPr lang="en-US" sz="2400" dirty="0" err="1"/>
              <a:t>Onderhoudskleding</a:t>
            </a:r>
            <a:endParaRPr lang="en-US" sz="2400" dirty="0"/>
          </a:p>
          <a:p>
            <a:r>
              <a:rPr lang="en-US" sz="2400" dirty="0"/>
              <a:t>2. </a:t>
            </a:r>
            <a:r>
              <a:rPr lang="en-US" sz="2400" dirty="0" err="1"/>
              <a:t>Bril</a:t>
            </a:r>
            <a:endParaRPr lang="en-US" sz="2400" dirty="0"/>
          </a:p>
          <a:p>
            <a:r>
              <a:rPr lang="en-US" sz="2400" dirty="0"/>
              <a:t>3. </a:t>
            </a:r>
            <a:r>
              <a:rPr lang="en-US" sz="2400" dirty="0" err="1"/>
              <a:t>Mondkapje</a:t>
            </a:r>
            <a:endParaRPr lang="en-US" sz="2400" dirty="0"/>
          </a:p>
          <a:p>
            <a:r>
              <a:rPr lang="en-US" sz="2400" dirty="0"/>
              <a:t>4. </a:t>
            </a:r>
            <a:r>
              <a:rPr lang="en-US" sz="2400" dirty="0" err="1"/>
              <a:t>Handschoenen</a:t>
            </a:r>
            <a:endParaRPr lang="en-US" sz="2400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A42F175-9A39-4880-82C0-D8037EA942CE}"/>
              </a:ext>
            </a:extLst>
          </p:cNvPr>
          <p:cNvSpPr txBox="1"/>
          <p:nvPr/>
        </p:nvSpPr>
        <p:spPr>
          <a:xfrm>
            <a:off x="570450" y="1213008"/>
            <a:ext cx="353176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u="sng" dirty="0"/>
              <a:t>Voorbereiding:</a:t>
            </a:r>
          </a:p>
          <a:p>
            <a:r>
              <a:rPr lang="en-US" sz="2400" dirty="0"/>
              <a:t>1. Grove </a:t>
            </a:r>
            <a:r>
              <a:rPr lang="en-US" sz="2400" dirty="0" err="1"/>
              <a:t>Schoonmaak</a:t>
            </a:r>
            <a:endParaRPr lang="en-US" sz="2400" dirty="0"/>
          </a:p>
          <a:p>
            <a:r>
              <a:rPr lang="en-US" sz="2400" dirty="0"/>
              <a:t>2. </a:t>
            </a:r>
            <a:r>
              <a:rPr lang="en-US" sz="2400" dirty="0" err="1"/>
              <a:t>Krabben</a:t>
            </a:r>
            <a:endParaRPr lang="en-US" sz="2400" dirty="0"/>
          </a:p>
          <a:p>
            <a:r>
              <a:rPr lang="en-US" sz="2400" dirty="0"/>
              <a:t>3. </a:t>
            </a:r>
            <a:r>
              <a:rPr lang="en-US" sz="2400" dirty="0" err="1"/>
              <a:t>Staalborstelen</a:t>
            </a:r>
            <a:endParaRPr lang="en-US" sz="2400" dirty="0"/>
          </a:p>
          <a:p>
            <a:r>
              <a:rPr lang="en-US" sz="2400" dirty="0"/>
              <a:t>4. </a:t>
            </a:r>
            <a:r>
              <a:rPr lang="en-US" sz="2400" dirty="0" err="1"/>
              <a:t>Schuren</a:t>
            </a:r>
            <a:endParaRPr lang="en-US" sz="2400" dirty="0"/>
          </a:p>
          <a:p>
            <a:r>
              <a:rPr lang="nl-NL" sz="2400" dirty="0"/>
              <a:t>5. Schoonmaken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CCFE9C63-9DCA-4099-BEEE-975AE58EBBEE}"/>
              </a:ext>
            </a:extLst>
          </p:cNvPr>
          <p:cNvSpPr txBox="1"/>
          <p:nvPr/>
        </p:nvSpPr>
        <p:spPr>
          <a:xfrm>
            <a:off x="570450" y="3794937"/>
            <a:ext cx="415255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u="sng" dirty="0"/>
              <a:t>Verven:</a:t>
            </a:r>
          </a:p>
          <a:p>
            <a:r>
              <a:rPr lang="en-US" sz="2400" dirty="0"/>
              <a:t>1. </a:t>
            </a:r>
            <a:r>
              <a:rPr lang="en-US" sz="2400" dirty="0" err="1"/>
              <a:t>Plekken</a:t>
            </a:r>
            <a:r>
              <a:rPr lang="en-US" sz="2400" dirty="0"/>
              <a:t> multi-primer </a:t>
            </a:r>
            <a:r>
              <a:rPr lang="en-US" sz="2400" dirty="0" err="1"/>
              <a:t>grijs</a:t>
            </a:r>
            <a:endParaRPr lang="en-US" sz="2400" dirty="0"/>
          </a:p>
          <a:p>
            <a:r>
              <a:rPr lang="en-US" sz="2400" dirty="0"/>
              <a:t>2. </a:t>
            </a:r>
            <a:r>
              <a:rPr lang="en-US" sz="2400" dirty="0" err="1"/>
              <a:t>Plekken</a:t>
            </a:r>
            <a:r>
              <a:rPr lang="en-US" sz="2400" dirty="0"/>
              <a:t> multi-primer </a:t>
            </a:r>
            <a:r>
              <a:rPr lang="en-US" sz="2400" dirty="0" err="1"/>
              <a:t>grijs</a:t>
            </a:r>
            <a:endParaRPr lang="en-US" sz="2400" dirty="0"/>
          </a:p>
          <a:p>
            <a:r>
              <a:rPr lang="en-US" sz="2400" dirty="0"/>
              <a:t>3. </a:t>
            </a:r>
            <a:r>
              <a:rPr lang="en-US" sz="2400" dirty="0" err="1"/>
              <a:t>Plekken</a:t>
            </a:r>
            <a:r>
              <a:rPr lang="en-US" sz="2400" dirty="0"/>
              <a:t> BTD </a:t>
            </a:r>
            <a:r>
              <a:rPr lang="en-US" sz="2400" dirty="0" err="1"/>
              <a:t>grijs</a:t>
            </a:r>
            <a:r>
              <a:rPr lang="en-US" sz="2400" dirty="0"/>
              <a:t> + </a:t>
            </a:r>
            <a:r>
              <a:rPr lang="en-US" sz="2400" dirty="0" err="1"/>
              <a:t>kleur</a:t>
            </a:r>
            <a:endParaRPr lang="en-US" sz="2400" dirty="0"/>
          </a:p>
          <a:p>
            <a:r>
              <a:rPr lang="nl-NL" sz="2400" dirty="0"/>
              <a:t>4. Helemaal BTD grijs + kleur</a:t>
            </a:r>
          </a:p>
        </p:txBody>
      </p:sp>
      <p:pic>
        <p:nvPicPr>
          <p:cNvPr id="14" name="Picture 59" descr="MIK2">
            <a:extLst>
              <a:ext uri="{FF2B5EF4-FFF2-40B4-BE49-F238E27FC236}">
                <a16:creationId xmlns:a16="http://schemas.microsoft.com/office/drawing/2014/main" id="{56EBD5C2-8C52-4CF6-B59A-EA1E5BAA9A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273" y="1497226"/>
            <a:ext cx="1053694" cy="3863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569108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146</Words>
  <Application>Microsoft Office PowerPoint</Application>
  <PresentationFormat>Breedbeeld</PresentationFormat>
  <Paragraphs>46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Arjen Groenheijde</dc:creator>
  <cp:lastModifiedBy>Arjen Groenheijde</cp:lastModifiedBy>
  <cp:revision>2</cp:revision>
  <dcterms:created xsi:type="dcterms:W3CDTF">2020-09-06T09:42:16Z</dcterms:created>
  <dcterms:modified xsi:type="dcterms:W3CDTF">2020-09-06T09:53:02Z</dcterms:modified>
</cp:coreProperties>
</file>