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449F7-F7B7-4EC4-A1C5-DA4FFCDB1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3E913C5-B065-4181-863C-A7B23A853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B45B30-CD10-44F1-A469-ADA05D4C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23831E-B1C4-4EB0-AA83-EED2C3B9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CF706D-1A6B-4BDA-BBD3-B8CC7A79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901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71105-0624-4A83-918C-6428FD955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9C98AD-3983-412B-91EB-3D974E493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41371F-5D19-4ADF-848E-0447D963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8BF8A2-D5A4-446D-A49A-3137AC45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ACDD59-CD47-482A-9AE7-5354B0EB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71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701DDCF-F652-428D-82D2-29ADDCBE8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91A14B-B51F-47FB-9BBC-F2F3691E5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38809E-D001-4E32-BFED-FB78DF51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700019-8209-416F-9A2A-2E7AB681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8499DF-2FEE-491A-AC0F-A41FAFA4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96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652A4C-FE2E-4B13-8C6D-52D0352A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30A15A-E2D9-4423-B984-CBF03115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A5EA89-5711-4D4E-89BF-F0AC6F840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A0D4DC-1D93-4259-B500-B03523B7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1AA20B-8C15-4A3B-AC12-75D8B716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38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E8B18-5DA6-4A25-9C5C-DBFB9FFC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FAA1F3-DF62-4A66-BC8A-DF1C20FD5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1C33F6-0109-4592-A025-2FAB61872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6612D3-3D29-40DB-A451-B2CCC091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5491C8-5305-49AA-B57B-8CC7CBABB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4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9E693-2060-4281-9542-E07DC15A6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326C40-AE23-4BE0-9509-98BBAE795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4941177-FB83-4A63-A2E1-DB47D4104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B36953-6F03-4165-86A4-0064A15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830062-30C2-436C-BBF7-073997AD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F65057-1BA1-4C2C-9324-E6A59150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02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19DC5-CFD7-4194-8EB4-60A32F61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0A8BCE-64A8-4E13-8593-BF4755E87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0D5E81A-5B9B-4697-A985-C97CF7578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1133DFD-06B3-4196-9E88-93838BF1D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CDDF18-13AB-4059-87B7-CBDE74421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8345B5A-7C22-4862-B7AD-42AB17DC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E58C936-3DB9-439A-ABC0-54856C5F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9E4A643-6E93-4C2E-BDDE-A54CB4A1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60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E2E7F-5789-4076-858A-1EC39B982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82280C7-C88E-47F3-A26F-EFD6BA95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5618FD1-A563-4862-A34C-2AF66E96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770405-7769-4419-AF3E-CC4FBCFA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32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ECC1CEC-6FF5-4CBB-9226-AA6104AF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FEB2852-6FB0-40D9-81C3-F8E5C3A8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B9FEC02-2474-478A-A7CD-3B5985BD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18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06919E-0F0A-482B-86F0-7A641927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7B04BE-4A3C-416B-9B7E-BF0DF7A61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182BDFC-B431-434C-8B83-56885799D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CCC35F-6984-4D42-A933-52F5DEA0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C0AB3D-86FE-43D1-AF4B-8F3BAE10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5DB530-A1D0-43B8-855E-AEB81D0A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29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48972-7503-4F0B-B92F-5E424A61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E8C4DCB-76FC-4221-9FB9-DFBF788DE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6292243-6EE0-4F49-9797-0CEAC5709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D58B5A-F8B6-491C-8B30-F8FBE4DB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DA11CFA-C0A1-451E-9F8B-98EDE8FC7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3CF4A41-7873-4887-9153-BC8F5FCC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96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BEFD08A-F010-41D1-AC01-9DB8E8256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B1E673-040B-452D-9151-79EF8541B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454A1F-293A-4D12-BD7C-5FC37BFE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D4957-A499-4A7A-9996-2F8A398AF5C1}" type="datetimeFigureOut">
              <a:rPr lang="nl-NL" smtClean="0"/>
              <a:t>6-9-2020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AD33C7-73FE-4F1D-8D37-EFDACE9E1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C94A21-8AA4-40C5-B494-9E0DA5700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DDF25-EB13-458A-B887-952500D2B3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93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9">
            <a:extLst>
              <a:ext uri="{FF2B5EF4-FFF2-40B4-BE49-F238E27FC236}">
                <a16:creationId xmlns:a16="http://schemas.microsoft.com/office/drawing/2014/main" id="{D1850B8C-5EDF-49CD-9D24-28027658BE84}"/>
              </a:ext>
            </a:extLst>
          </p:cNvPr>
          <p:cNvGrpSpPr/>
          <p:nvPr/>
        </p:nvGrpSpPr>
        <p:grpSpPr>
          <a:xfrm>
            <a:off x="126863" y="2399752"/>
            <a:ext cx="10131562" cy="3105150"/>
            <a:chOff x="126863" y="2399752"/>
            <a:chExt cx="10131562" cy="3105150"/>
          </a:xfrm>
        </p:grpSpPr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751C4A8D-8742-48AD-A45C-7222DE93C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33575" y="2399752"/>
              <a:ext cx="8324850" cy="3105150"/>
            </a:xfrm>
            <a:prstGeom prst="rect">
              <a:avLst/>
            </a:prstGeom>
          </p:spPr>
        </p:pic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FAFA49A9-BB20-40C7-AA4F-14DCBB09F512}"/>
                </a:ext>
              </a:extLst>
            </p:cNvPr>
            <p:cNvSpPr txBox="1"/>
            <p:nvPr/>
          </p:nvSpPr>
          <p:spPr>
            <a:xfrm>
              <a:off x="126863" y="3826492"/>
              <a:ext cx="23793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b="1" dirty="0"/>
                <a:t>Onderwaterschip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657B4DD-7161-48EB-9FE0-82C2A7ACDA8B}"/>
                </a:ext>
              </a:extLst>
            </p:cNvPr>
            <p:cNvSpPr txBox="1"/>
            <p:nvPr/>
          </p:nvSpPr>
          <p:spPr>
            <a:xfrm>
              <a:off x="126863" y="3253681"/>
              <a:ext cx="23793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b="1" dirty="0"/>
                <a:t>Bovenwaterschip</a:t>
              </a:r>
            </a:p>
          </p:txBody>
        </p:sp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10DA4742-54D4-4DB2-B9B9-65FCF3508E82}"/>
              </a:ext>
            </a:extLst>
          </p:cNvPr>
          <p:cNvSpPr txBox="1"/>
          <p:nvPr/>
        </p:nvSpPr>
        <p:spPr>
          <a:xfrm>
            <a:off x="2697717" y="183761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en-US" sz="2400" dirty="0"/>
              <a:t>4. ………</a:t>
            </a:r>
          </a:p>
          <a:p>
            <a:r>
              <a:rPr lang="nl-NL" sz="2400" dirty="0"/>
              <a:t>5. ………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B2CBD02-B934-4C23-B2DA-C0C38707B8C2}"/>
              </a:ext>
            </a:extLst>
          </p:cNvPr>
          <p:cNvSpPr txBox="1"/>
          <p:nvPr/>
        </p:nvSpPr>
        <p:spPr>
          <a:xfrm>
            <a:off x="7408878" y="183761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nl-NL" sz="2400" dirty="0"/>
              <a:t>4. ………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47BF0A0-FDD9-459A-A798-25AEBA2B8C6B}"/>
              </a:ext>
            </a:extLst>
          </p:cNvPr>
          <p:cNvSpPr txBox="1"/>
          <p:nvPr/>
        </p:nvSpPr>
        <p:spPr>
          <a:xfrm>
            <a:off x="7408878" y="4572492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nl-NL" sz="2400" dirty="0"/>
              <a:t>4. ………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14110A8C-04CA-453E-823F-566F4D4E9EA1}"/>
              </a:ext>
            </a:extLst>
          </p:cNvPr>
          <p:cNvSpPr txBox="1"/>
          <p:nvPr/>
        </p:nvSpPr>
        <p:spPr>
          <a:xfrm>
            <a:off x="2697718" y="4572492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………</a:t>
            </a:r>
          </a:p>
          <a:p>
            <a:r>
              <a:rPr lang="en-US" sz="2400" dirty="0"/>
              <a:t>2. ………</a:t>
            </a:r>
          </a:p>
          <a:p>
            <a:r>
              <a:rPr lang="en-US" sz="2400" dirty="0"/>
              <a:t>3. ………</a:t>
            </a:r>
          </a:p>
          <a:p>
            <a:r>
              <a:rPr lang="en-US" sz="2400" dirty="0"/>
              <a:t>4. ………</a:t>
            </a:r>
          </a:p>
          <a:p>
            <a:r>
              <a:rPr lang="nl-NL" sz="2400" dirty="0"/>
              <a:t>5. ………</a:t>
            </a:r>
          </a:p>
        </p:txBody>
      </p:sp>
    </p:spTree>
    <p:extLst>
      <p:ext uri="{BB962C8B-B14F-4D97-AF65-F5344CB8AC3E}">
        <p14:creationId xmlns:p14="http://schemas.microsoft.com/office/powerpoint/2010/main" val="162030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51C4A8D-8742-48AD-A45C-7222DE93C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75" y="2324251"/>
            <a:ext cx="8324850" cy="310515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FAFA49A9-BB20-40C7-AA4F-14DCBB09F512}"/>
              </a:ext>
            </a:extLst>
          </p:cNvPr>
          <p:cNvSpPr txBox="1"/>
          <p:nvPr/>
        </p:nvSpPr>
        <p:spPr>
          <a:xfrm>
            <a:off x="126863" y="3776158"/>
            <a:ext cx="2379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Onderwaterschip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657B4DD-7161-48EB-9FE0-82C2A7ACDA8B}"/>
              </a:ext>
            </a:extLst>
          </p:cNvPr>
          <p:cNvSpPr txBox="1"/>
          <p:nvPr/>
        </p:nvSpPr>
        <p:spPr>
          <a:xfrm>
            <a:off x="126863" y="3194958"/>
            <a:ext cx="2379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Bovenwaterschip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0DA4742-54D4-4DB2-B9B9-65FCF3508E82}"/>
              </a:ext>
            </a:extLst>
          </p:cNvPr>
          <p:cNvSpPr txBox="1"/>
          <p:nvPr/>
        </p:nvSpPr>
        <p:spPr>
          <a:xfrm>
            <a:off x="2697717" y="183761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Grove </a:t>
            </a:r>
            <a:r>
              <a:rPr lang="en-US" sz="2400" dirty="0" err="1"/>
              <a:t>Schoonmaak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Krabben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Staalborstelen</a:t>
            </a:r>
            <a:endParaRPr lang="en-US" sz="2400" dirty="0"/>
          </a:p>
          <a:p>
            <a:r>
              <a:rPr lang="en-US" sz="2400" dirty="0"/>
              <a:t>4. </a:t>
            </a:r>
            <a:r>
              <a:rPr lang="en-US" sz="2400" dirty="0" err="1"/>
              <a:t>Schuren</a:t>
            </a:r>
            <a:endParaRPr lang="en-US" sz="2400" dirty="0"/>
          </a:p>
          <a:p>
            <a:r>
              <a:rPr lang="nl-NL" sz="2400" dirty="0"/>
              <a:t>5. Schoonmaken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B2CBD02-B934-4C23-B2DA-C0C38707B8C2}"/>
              </a:ext>
            </a:extLst>
          </p:cNvPr>
          <p:cNvSpPr txBox="1"/>
          <p:nvPr/>
        </p:nvSpPr>
        <p:spPr>
          <a:xfrm>
            <a:off x="7408878" y="183761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Plekken</a:t>
            </a:r>
            <a:r>
              <a:rPr lang="en-US" sz="2400" dirty="0"/>
              <a:t> multi-primer</a:t>
            </a:r>
          </a:p>
          <a:p>
            <a:r>
              <a:rPr lang="en-US" sz="2400" dirty="0"/>
              <a:t>2. </a:t>
            </a:r>
            <a:r>
              <a:rPr lang="en-US" sz="2400" dirty="0" err="1"/>
              <a:t>Plekken</a:t>
            </a:r>
            <a:r>
              <a:rPr lang="en-US" sz="2400" dirty="0"/>
              <a:t> multi-primer</a:t>
            </a:r>
          </a:p>
          <a:p>
            <a:r>
              <a:rPr lang="en-US" sz="2400" dirty="0"/>
              <a:t>3. </a:t>
            </a:r>
            <a:r>
              <a:rPr lang="en-US" sz="2400" dirty="0" err="1"/>
              <a:t>Plekken</a:t>
            </a:r>
            <a:r>
              <a:rPr lang="en-US" sz="2400" dirty="0"/>
              <a:t> BTD</a:t>
            </a:r>
          </a:p>
          <a:p>
            <a:r>
              <a:rPr lang="nl-NL" sz="2400" dirty="0"/>
              <a:t>4. Helemaal BTD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47BF0A0-FDD9-459A-A798-25AEBA2B8C6B}"/>
              </a:ext>
            </a:extLst>
          </p:cNvPr>
          <p:cNvSpPr txBox="1"/>
          <p:nvPr/>
        </p:nvSpPr>
        <p:spPr>
          <a:xfrm>
            <a:off x="7408878" y="4572492"/>
            <a:ext cx="353176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Verven: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Plekken</a:t>
            </a:r>
            <a:r>
              <a:rPr lang="en-US" sz="2400" dirty="0"/>
              <a:t> 2-comp. primer</a:t>
            </a:r>
          </a:p>
          <a:p>
            <a:r>
              <a:rPr lang="en-US" sz="2400" dirty="0"/>
              <a:t>2. </a:t>
            </a:r>
            <a:r>
              <a:rPr lang="en-US" sz="2400" dirty="0" err="1"/>
              <a:t>Plekken</a:t>
            </a:r>
            <a:r>
              <a:rPr lang="en-US" sz="2400" dirty="0"/>
              <a:t> 2-comp. primer</a:t>
            </a:r>
          </a:p>
          <a:p>
            <a:r>
              <a:rPr lang="en-US" sz="2400" dirty="0"/>
              <a:t>3. Antifouling</a:t>
            </a:r>
          </a:p>
          <a:p>
            <a:r>
              <a:rPr lang="nl-NL" sz="2400" dirty="0"/>
              <a:t>4. </a:t>
            </a:r>
            <a:r>
              <a:rPr lang="nl-NL" sz="2400" dirty="0" err="1"/>
              <a:t>Antifouling</a:t>
            </a:r>
            <a:endParaRPr lang="nl-NL" sz="2400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DD965FF-90B4-4D57-83C3-546C07CC76A7}"/>
              </a:ext>
            </a:extLst>
          </p:cNvPr>
          <p:cNvSpPr txBox="1"/>
          <p:nvPr/>
        </p:nvSpPr>
        <p:spPr>
          <a:xfrm>
            <a:off x="2697716" y="4572492"/>
            <a:ext cx="353176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u="sng" dirty="0"/>
              <a:t>Voorbereiding:</a:t>
            </a:r>
          </a:p>
          <a:p>
            <a:r>
              <a:rPr lang="en-US" sz="2400" dirty="0"/>
              <a:t>1. Grove </a:t>
            </a:r>
            <a:r>
              <a:rPr lang="en-US" sz="2400" dirty="0" err="1"/>
              <a:t>Schoonmaak</a:t>
            </a:r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Krabben</a:t>
            </a:r>
            <a:endParaRPr lang="en-US" sz="2400" dirty="0"/>
          </a:p>
          <a:p>
            <a:r>
              <a:rPr lang="en-US" sz="2400" dirty="0"/>
              <a:t>3. </a:t>
            </a:r>
            <a:r>
              <a:rPr lang="en-US" sz="2400" dirty="0" err="1"/>
              <a:t>Staalborstelen</a:t>
            </a:r>
            <a:endParaRPr lang="en-US" sz="2400" dirty="0"/>
          </a:p>
          <a:p>
            <a:r>
              <a:rPr lang="en-US" sz="2400" dirty="0"/>
              <a:t>4. </a:t>
            </a:r>
            <a:r>
              <a:rPr lang="en-US" sz="2400" dirty="0" err="1"/>
              <a:t>Schuren</a:t>
            </a:r>
            <a:endParaRPr lang="en-US" sz="2400" dirty="0"/>
          </a:p>
          <a:p>
            <a:r>
              <a:rPr lang="nl-NL" sz="2400" dirty="0"/>
              <a:t>5. Schoonmaken</a:t>
            </a:r>
          </a:p>
        </p:txBody>
      </p:sp>
    </p:spTree>
    <p:extLst>
      <p:ext uri="{BB962C8B-B14F-4D97-AF65-F5344CB8AC3E}">
        <p14:creationId xmlns:p14="http://schemas.microsoft.com/office/powerpoint/2010/main" val="3643941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140</Words>
  <Application>Microsoft Office PowerPoint</Application>
  <PresentationFormat>Breedbeeld</PresentationFormat>
  <Paragraphs>48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Arjen Groenheijde</dc:creator>
  <cp:lastModifiedBy>Arjen Groenheijde</cp:lastModifiedBy>
  <cp:revision>6</cp:revision>
  <dcterms:created xsi:type="dcterms:W3CDTF">2020-09-06T08:53:52Z</dcterms:created>
  <dcterms:modified xsi:type="dcterms:W3CDTF">2020-09-06T09:53:29Z</dcterms:modified>
</cp:coreProperties>
</file>