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63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728"/>
  </p:normalViewPr>
  <p:slideViewPr>
    <p:cSldViewPr snapToGrid="0" snapToObjects="1">
      <p:cViewPr varScale="1">
        <p:scale>
          <a:sx n="114" d="100"/>
          <a:sy n="114" d="100"/>
        </p:scale>
        <p:origin x="4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89585-E00F-DA4E-9F8C-E098A2E89843}" type="datetimeFigureOut">
              <a:rPr lang="nl-NL" smtClean="0"/>
              <a:t>15-1-2021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AEB406-F6E2-804C-A181-37A9074488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0276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16317AB-0681-4C0D-B30F-BC47BF7645C8}" type="slidenum">
              <a:rPr lang="nl-NL" altLang="nl-NL"/>
              <a:pPr eaLnBrk="1" hangingPunct="1"/>
              <a:t>2</a:t>
            </a:fld>
            <a:endParaRPr lang="nl-NL" altLang="nl-NL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81146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240119-3352-6C4B-B371-867643EC79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85218E7-DAEC-1241-8754-F7D437782B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8AA4522-6EEA-6B42-BF5E-558F46214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D722E-BB39-D74E-8E2D-5513DC02E384}" type="datetimeFigureOut">
              <a:rPr lang="nl-NL" smtClean="0"/>
              <a:t>15-1-2021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313E1-8893-F044-A2E3-D9ECB6E38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319BFBB-99BA-A943-823E-1E29F8B28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71FE-030E-A14B-A12D-AAC8117BF8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8206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0C97E9-41CB-5448-B34F-D12712F7C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8F47D75-E48A-FF44-8C7A-1971B4B0F0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EA54195-E67D-284A-914D-40839201A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D722E-BB39-D74E-8E2D-5513DC02E384}" type="datetimeFigureOut">
              <a:rPr lang="nl-NL" smtClean="0"/>
              <a:t>15-1-2021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1A15336-00DA-9540-8F58-8061D6409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99A4BE3-7886-754E-B126-DF7F660B6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71FE-030E-A14B-A12D-AAC8117BF8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455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A207841-FBC3-1043-BB69-7CCFFC1160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FE68C8E-067F-A24A-B7A1-F385B01FE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0C40D87-F9B4-F24F-AAB3-F497AE6A2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D722E-BB39-D74E-8E2D-5513DC02E384}" type="datetimeFigureOut">
              <a:rPr lang="nl-NL" smtClean="0"/>
              <a:t>15-1-2021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AF07CF0-B9F4-CF4E-BE8F-44540A22E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85F4540-8BDC-6B4A-853F-6C2EA07CF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71FE-030E-A14B-A12D-AAC8117BF8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6044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B41801-7E2E-BB45-890B-427FA7D2A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6E193C-8329-F94A-96FD-BF596A776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8C06BC7-DC3E-D64F-B714-01BC97890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D722E-BB39-D74E-8E2D-5513DC02E384}" type="datetimeFigureOut">
              <a:rPr lang="nl-NL" smtClean="0"/>
              <a:t>15-1-2021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424185A-2919-9845-9A32-8387EAABA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806485E-0088-6E48-8497-02A5BD60C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71FE-030E-A14B-A12D-AAC8117BF8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7140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8DF135-9A4B-104C-BA4C-BD68228EA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BFE1811-5319-8540-B764-1DE977E3FF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2B97442-1954-244F-AAE7-08C7F73D3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D722E-BB39-D74E-8E2D-5513DC02E384}" type="datetimeFigureOut">
              <a:rPr lang="nl-NL" smtClean="0"/>
              <a:t>15-1-2021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BC14C0D-25A3-4D49-B44D-4E296A611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CF903D2-2EF0-6342-A005-02601034C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71FE-030E-A14B-A12D-AAC8117BF8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1913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034059-EC72-A64A-BE39-E4DF09B50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6150E5-56B3-A949-9389-BDF1B4E68C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5EF3B63-3F64-034F-9A0A-EEDCCB5D7D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C87AA64-97D6-2A42-B804-71AECEC81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D722E-BB39-D74E-8E2D-5513DC02E384}" type="datetimeFigureOut">
              <a:rPr lang="nl-NL" smtClean="0"/>
              <a:t>15-1-2021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4D9E762-C007-1D4D-BDEB-58CBC5D0D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07D5F31-60AD-6740-B94A-98C0E186E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71FE-030E-A14B-A12D-AAC8117BF8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8681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4B44FF-740E-0441-A803-B70775F5C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9692904-3619-9943-86A6-2112A68F71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10D9F6F-A6C0-0F47-B5FA-F4EDCC4D63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79BF3E3-1F81-4344-A281-6CCE20DE79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73DCC01-C16E-4A45-B519-E22142B278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22696D7-028C-0744-9EB2-1645EBB85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D722E-BB39-D74E-8E2D-5513DC02E384}" type="datetimeFigureOut">
              <a:rPr lang="nl-NL" smtClean="0"/>
              <a:t>15-1-2021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5D79388-EE43-D84F-A69B-64C1B65EA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30F7272-3000-584D-908E-25A1125D0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71FE-030E-A14B-A12D-AAC8117BF8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806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77A019-D16B-5645-9859-2562E1DB3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47456DC-4CB7-0E4B-BFEC-C489A4B10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D722E-BB39-D74E-8E2D-5513DC02E384}" type="datetimeFigureOut">
              <a:rPr lang="nl-NL" smtClean="0"/>
              <a:t>15-1-2021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F445E7E-5590-1843-AF0F-EBCA0266A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7EADFCE-436D-D047-B61F-157708A5D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71FE-030E-A14B-A12D-AAC8117BF8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6020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8F1C29C-B0FD-B94F-8BFB-C1E9DF6B3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D722E-BB39-D74E-8E2D-5513DC02E384}" type="datetimeFigureOut">
              <a:rPr lang="nl-NL" smtClean="0"/>
              <a:t>15-1-2021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8C2CBFF-3AC3-5E4C-83DB-82AAE0F3B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6CD5C22-5845-CF41-A379-374C986DF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71FE-030E-A14B-A12D-AAC8117BF8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1450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92C9A0-F258-9147-86CB-D804111F1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C83D48-CD63-6C4D-945C-7B2574A88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9FE9D7A-9BB1-564D-9A64-CA14AC7EB6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DA8F49F-6FFB-7C44-97E6-4673D4342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D722E-BB39-D74E-8E2D-5513DC02E384}" type="datetimeFigureOut">
              <a:rPr lang="nl-NL" smtClean="0"/>
              <a:t>15-1-2021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366D312-9AF8-834A-96AD-B902538CF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9F7AA12-30E5-4B46-AB06-7B154C549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71FE-030E-A14B-A12D-AAC8117BF8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98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3C10FC-FD8C-2542-B189-7A1645287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459EA14-1218-9142-865A-B58515A6B4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809CF89-797F-5C4A-85AC-A998EAB60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8E97FF7-7127-4347-BFA0-C0DC6E728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D722E-BB39-D74E-8E2D-5513DC02E384}" type="datetimeFigureOut">
              <a:rPr lang="nl-NL" smtClean="0"/>
              <a:t>15-1-2021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F4E3629-D7CA-FB40-A3B7-8ABFCC033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5EDBAE2-880B-C942-928D-2561FE3EC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71FE-030E-A14B-A12D-AAC8117BF8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2823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74B2528-80D7-674C-BC91-4394FFFFA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4319DD7-748F-E743-BC11-0B2EAC7F5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09D22BE-7D78-8540-B9A4-BE184410F5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D722E-BB39-D74E-8E2D-5513DC02E384}" type="datetimeFigureOut">
              <a:rPr lang="nl-NL" smtClean="0"/>
              <a:t>15-1-2021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728A1F4-D03E-C149-87E6-4569494D2C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12E7281-7847-5445-AE99-54F1A5AFAE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471FE-030E-A14B-A12D-AAC8117BF8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8148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4AD04A-6F13-B149-A5FA-43CF1C48C7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919163" y="-972345"/>
            <a:ext cx="9144000" cy="2387600"/>
          </a:xfrm>
        </p:spPr>
        <p:txBody>
          <a:bodyPr/>
          <a:lstStyle/>
          <a:p>
            <a:r>
              <a:rPr lang="nl-NL" dirty="0"/>
              <a:t>Afvaren hogerwal</a:t>
            </a:r>
          </a:p>
        </p:txBody>
      </p:sp>
      <p:pic>
        <p:nvPicPr>
          <p:cNvPr id="4" name="Picture 21">
            <a:extLst>
              <a:ext uri="{FF2B5EF4-FFF2-40B4-BE49-F238E27FC236}">
                <a16:creationId xmlns:a16="http://schemas.microsoft.com/office/drawing/2014/main" id="{BFE85413-47BD-534C-9C15-8A529B2755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775" y="404811"/>
            <a:ext cx="3886200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2">
            <a:extLst>
              <a:ext uri="{FF2B5EF4-FFF2-40B4-BE49-F238E27FC236}">
                <a16:creationId xmlns:a16="http://schemas.microsoft.com/office/drawing/2014/main" id="{FBD07FA5-D4B6-2C47-A7C4-D577295719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8900" y="2308224"/>
            <a:ext cx="1524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3">
            <a:extLst>
              <a:ext uri="{FF2B5EF4-FFF2-40B4-BE49-F238E27FC236}">
                <a16:creationId xmlns:a16="http://schemas.microsoft.com/office/drawing/2014/main" id="{16B3635C-26E3-A646-A3A3-F0B6B3E892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4475" y="2316161"/>
            <a:ext cx="142875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4">
            <a:extLst>
              <a:ext uri="{FF2B5EF4-FFF2-40B4-BE49-F238E27FC236}">
                <a16:creationId xmlns:a16="http://schemas.microsoft.com/office/drawing/2014/main" id="{C1603609-6446-DB48-8C57-0D67A9680C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3225" y="2328861"/>
            <a:ext cx="152400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5">
            <a:extLst>
              <a:ext uri="{FF2B5EF4-FFF2-40B4-BE49-F238E27FC236}">
                <a16:creationId xmlns:a16="http://schemas.microsoft.com/office/drawing/2014/main" id="{ABBCE585-EA16-A54D-AF2B-D684284FE9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1400" y="2708274"/>
            <a:ext cx="1162050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7">
            <a:extLst>
              <a:ext uri="{FF2B5EF4-FFF2-40B4-BE49-F238E27FC236}">
                <a16:creationId xmlns:a16="http://schemas.microsoft.com/office/drawing/2014/main" id="{D2058E62-B88A-2841-983F-DD3C920822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3263" y="3716336"/>
            <a:ext cx="1257300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8">
            <a:extLst>
              <a:ext uri="{FF2B5EF4-FFF2-40B4-BE49-F238E27FC236}">
                <a16:creationId xmlns:a16="http://schemas.microsoft.com/office/drawing/2014/main" id="{6CCEE251-B56A-094A-B583-4133F57697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7938" y="4083049"/>
            <a:ext cx="231457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kstvak 10">
            <a:extLst>
              <a:ext uri="{FF2B5EF4-FFF2-40B4-BE49-F238E27FC236}">
                <a16:creationId xmlns:a16="http://schemas.microsoft.com/office/drawing/2014/main" id="{4AE1A9B2-0B2E-1849-9B77-BE1734C772F4}"/>
              </a:ext>
            </a:extLst>
          </p:cNvPr>
          <p:cNvSpPr txBox="1"/>
          <p:nvPr/>
        </p:nvSpPr>
        <p:spPr>
          <a:xfrm>
            <a:off x="885825" y="1415255"/>
            <a:ext cx="597217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dirty="0"/>
              <a:t>______________________________________________________________________________________________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______________________________________________________________________________________________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______________________________________________________________________________________________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______________________________________________________________________________________________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______________________________________________________________________________________________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______________________________________________________________________________________________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______________________________________________________________________________________________</a:t>
            </a:r>
          </a:p>
          <a:p>
            <a:pPr marL="342900" indent="-342900">
              <a:buFont typeface="+mj-lt"/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61713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De Dwarspeiling</a:t>
            </a:r>
          </a:p>
        </p:txBody>
      </p:sp>
      <p:sp>
        <p:nvSpPr>
          <p:cNvPr id="17" name="Tijdelijke aanduiding voor inhoud 16"/>
          <p:cNvSpPr>
            <a:spLocks noGrp="1"/>
          </p:cNvSpPr>
          <p:nvPr>
            <p:ph sz="half" idx="1"/>
          </p:nvPr>
        </p:nvSpPr>
        <p:spPr>
          <a:xfrm>
            <a:off x="838200" y="1638300"/>
            <a:ext cx="5181600" cy="4383088"/>
          </a:xfrm>
        </p:spPr>
        <p:txBody>
          <a:bodyPr>
            <a:normAutofit fontScale="47500" lnSpcReduction="20000"/>
          </a:bodyPr>
          <a:lstStyle/>
          <a:p>
            <a:pPr marL="342900" indent="-342900">
              <a:lnSpc>
                <a:spcPct val="120000"/>
              </a:lnSpc>
              <a:buFont typeface="+mj-lt"/>
              <a:buAutoNum type="arabicPeriod"/>
              <a:defRPr/>
            </a:pPr>
            <a:r>
              <a:rPr lang="nl-NL" sz="2500" dirty="0"/>
              <a:t>__________________________________________________________________________________________________________________________</a:t>
            </a:r>
          </a:p>
          <a:p>
            <a:pPr marL="342900" indent="-342900">
              <a:lnSpc>
                <a:spcPct val="120000"/>
              </a:lnSpc>
              <a:buFont typeface="+mj-lt"/>
              <a:buAutoNum type="arabicPeriod"/>
              <a:defRPr/>
            </a:pPr>
            <a:r>
              <a:rPr lang="nl-NL" sz="2500" dirty="0"/>
              <a:t>__________________________________________________________________________________________________________________________</a:t>
            </a:r>
          </a:p>
          <a:p>
            <a:pPr marL="342900" indent="-342900">
              <a:lnSpc>
                <a:spcPct val="120000"/>
              </a:lnSpc>
              <a:buFont typeface="+mj-lt"/>
              <a:buAutoNum type="arabicPeriod"/>
              <a:defRPr/>
            </a:pPr>
            <a:r>
              <a:rPr lang="nl-NL" sz="2500" dirty="0"/>
              <a:t>__________________________________________________________________________________________________________________________</a:t>
            </a:r>
          </a:p>
          <a:p>
            <a:pPr marL="342900" indent="-342900">
              <a:lnSpc>
                <a:spcPct val="120000"/>
              </a:lnSpc>
              <a:buFont typeface="+mj-lt"/>
              <a:buAutoNum type="arabicPeriod"/>
              <a:defRPr/>
            </a:pPr>
            <a:r>
              <a:rPr lang="nl-NL" sz="2500" dirty="0"/>
              <a:t>__________________________________________________________________________________________________________________________</a:t>
            </a:r>
          </a:p>
          <a:p>
            <a:pPr marL="0" indent="0">
              <a:lnSpc>
                <a:spcPct val="120000"/>
              </a:lnSpc>
              <a:buNone/>
              <a:defRPr/>
            </a:pPr>
            <a:endParaRPr lang="nl-NL" sz="2500" dirty="0"/>
          </a:p>
          <a:p>
            <a:pPr marL="0" indent="0">
              <a:lnSpc>
                <a:spcPct val="120000"/>
              </a:lnSpc>
              <a:buNone/>
              <a:defRPr/>
            </a:pPr>
            <a:endParaRPr lang="nl-NL" sz="2500" dirty="0"/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nl-NL" sz="2500" dirty="0"/>
              <a:t>Waar moet je op letten bij het bepalen van het punt waarop je overstag gaat, en waarom?</a:t>
            </a:r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nl-NL" sz="2500" dirty="0"/>
              <a:t>_________________________________________________________________________________________________________________________________</a:t>
            </a:r>
          </a:p>
          <a:p>
            <a:pPr marL="0" indent="0">
              <a:buNone/>
              <a:defRPr/>
            </a:pPr>
            <a:endParaRPr lang="nl-NL" sz="1400" dirty="0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59"/>
          <a:stretch>
            <a:fillRect/>
          </a:stretch>
        </p:blipFill>
        <p:spPr bwMode="auto">
          <a:xfrm>
            <a:off x="6311901" y="1773239"/>
            <a:ext cx="3960813" cy="388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0714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36</Words>
  <Application>Microsoft Office PowerPoint</Application>
  <PresentationFormat>Breedbeeld</PresentationFormat>
  <Paragraphs>18</Paragraphs>
  <Slides>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Afvaren hogerwal</vt:lpstr>
      <vt:lpstr>De Dwarspeiling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Afvaren hogerwal</dc:title>
  <dc:creator>Jordy Dijkxhoorn</dc:creator>
  <cp:lastModifiedBy>Arjen Groenheijde</cp:lastModifiedBy>
  <cp:revision>3</cp:revision>
  <dcterms:created xsi:type="dcterms:W3CDTF">2020-09-06T10:58:32Z</dcterms:created>
  <dcterms:modified xsi:type="dcterms:W3CDTF">2021-01-15T20:11:45Z</dcterms:modified>
</cp:coreProperties>
</file>